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76"/>
  </p:notesMasterIdLst>
  <p:sldIdLst>
    <p:sldId id="256" r:id="rId2"/>
    <p:sldId id="32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4" r:id="rId69"/>
    <p:sldId id="325" r:id="rId70"/>
    <p:sldId id="326" r:id="rId71"/>
    <p:sldId id="327" r:id="rId72"/>
    <p:sldId id="328" r:id="rId73"/>
    <p:sldId id="329" r:id="rId74"/>
    <p:sldId id="322" r:id="rId75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-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c9d7a9e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c9d7a9e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1dc9d7a9ec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90712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788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ca333a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ca333a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dca333aff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41936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ca333aff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ca333aff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dca333aff1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21187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ca333aff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ca333aff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dca333aff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06007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a333af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ca333af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dca333aff1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40192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66806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gif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dwin_Catmull" TargetMode="External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6: Sistema de Coordenadas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 em 3D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 mesma forma que podemos mudar de sistema de coordenadas em 2D, podemos mudar em 3D.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286" name="Google Shape;286;p30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Rasterization to say things quickly is essentially a method to solve the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visibility problem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This algorithm is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object-centric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because we actually start from the geometry and walk our way back to the image.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664647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two methods were used to solve the "hidden surface" problem (the other name for the visibility problem): the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Newell algorithm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and the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. We only mention the Newell algorithm for historical reasons but we won't study it in this lesson because it is not used anymore. We will only study the z-buffer method which is used by GPUs.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call a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which is also called a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depth buffer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, t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260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3D point in camera space, by the point's respective z-coordinate (what we called the perspective divide), and then remapping the resulting 2D coordinates from screen space to NDC space and then NDC space to raster space.</a:t>
            </a:r>
            <a:endParaRPr dirty="0"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70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125" y="1239563"/>
            <a:ext cx="28765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475" y="3692366"/>
            <a:ext cx="2972650" cy="1889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029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333333"/>
                </a:solidFill>
                <a:highlight>
                  <a:srgbClr val="FFFFFF"/>
                </a:highlight>
              </a:rPr>
              <a:t>screen space is three-dimensional (middle image).</a:t>
            </a:r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71</a:t>
            </a:fld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50" y="733625"/>
            <a:ext cx="1998225" cy="4342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57856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72</a:t>
            </a:fld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1209675"/>
            <a:ext cx="7391400" cy="329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74973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311700" y="1280526"/>
            <a:ext cx="8520600" cy="23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Practically, this means that our projected point is not a 2D point anymore, but a 3D point. Or to say it differently, that screen space is not two- by three-dimensional. In his thesis </a:t>
            </a:r>
            <a:r>
              <a:rPr lang="en-US" sz="12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Ed-Catmull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writes: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Screen-space is also three-dimensional, but the objects have undergone a perspective distortion so that an orthogonal projection of the object onto the x-y plane, would result in the expected perspective image (Ed-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Catmull's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Thesis, 1974).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333333"/>
                </a:solidFill>
                <a:highlight>
                  <a:srgbClr val="FFFFFF"/>
                </a:highlight>
              </a:rPr>
              <a:t>we can form an image of an object in screen space by projecting lines orthogonal (or perpendicular if you prefer) to the x-y image plane.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"an orthogonal projection of the object onto the x-y plane, would result in the expected perspective image",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73</a:t>
            </a:fld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625" y="3912799"/>
            <a:ext cx="1734850" cy="170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32066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2677</Words>
  <Application>Microsoft Macintosh PowerPoint</Application>
  <PresentationFormat>On-screen Show (16:10)</PresentationFormat>
  <Paragraphs>409</Paragraphs>
  <Slides>74</Slides>
  <Notes>74</Notes>
  <HiddenSlides>1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7" baseType="lpstr">
      <vt:lpstr>Arial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Duas interpretações para uma transformação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Mudança de Base</vt:lpstr>
      <vt:lpstr>Sistema de Coordenadas</vt:lpstr>
      <vt:lpstr>Matriz de mudança de sistema de coordenadas</vt:lpstr>
      <vt:lpstr>Mudança de base em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PowerPoint Presentation</vt:lpstr>
      <vt:lpstr>PowerPoint Presentation</vt:lpstr>
      <vt:lpstr>Inversa de Bases Ortogonais</vt:lpstr>
      <vt:lpstr>Inversas do produto de duas matrizes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2023-02-15T21:29:48Z</dcterms:modified>
</cp:coreProperties>
</file>